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23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2843-1FAA-4B3D-B512-22DB46589CEE}" type="datetimeFigureOut">
              <a:rPr lang="es-ES" smtClean="0"/>
              <a:t>22/10/2023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03B1-A4BA-434E-9486-4521E10AC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605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2843-1FAA-4B3D-B512-22DB46589CEE}" type="datetimeFigureOut">
              <a:rPr lang="es-ES" smtClean="0"/>
              <a:t>22/10/2023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03B1-A4BA-434E-9486-4521E10AC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2873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2843-1FAA-4B3D-B512-22DB46589CEE}" type="datetimeFigureOut">
              <a:rPr lang="es-ES" smtClean="0"/>
              <a:t>22/10/2023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03B1-A4BA-434E-9486-4521E10AC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75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2843-1FAA-4B3D-B512-22DB46589CEE}" type="datetimeFigureOut">
              <a:rPr lang="es-ES" smtClean="0"/>
              <a:t>22/10/2023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03B1-A4BA-434E-9486-4521E10AC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16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2843-1FAA-4B3D-B512-22DB46589CEE}" type="datetimeFigureOut">
              <a:rPr lang="es-ES" smtClean="0"/>
              <a:t>22/10/2023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03B1-A4BA-434E-9486-4521E10AC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13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2843-1FAA-4B3D-B512-22DB46589CEE}" type="datetimeFigureOut">
              <a:rPr lang="es-ES" smtClean="0"/>
              <a:t>22/10/2023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03B1-A4BA-434E-9486-4521E10AC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68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2843-1FAA-4B3D-B512-22DB46589CEE}" type="datetimeFigureOut">
              <a:rPr lang="es-ES" smtClean="0"/>
              <a:t>22/10/2023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03B1-A4BA-434E-9486-4521E10AC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50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2843-1FAA-4B3D-B512-22DB46589CEE}" type="datetimeFigureOut">
              <a:rPr lang="es-ES" smtClean="0"/>
              <a:t>22/10/2023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03B1-A4BA-434E-9486-4521E10AC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82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2843-1FAA-4B3D-B512-22DB46589CEE}" type="datetimeFigureOut">
              <a:rPr lang="es-ES" smtClean="0"/>
              <a:t>22/10/2023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03B1-A4BA-434E-9486-4521E10AC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90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2843-1FAA-4B3D-B512-22DB46589CEE}" type="datetimeFigureOut">
              <a:rPr lang="es-ES" smtClean="0"/>
              <a:t>22/10/2023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03B1-A4BA-434E-9486-4521E10AC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42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2843-1FAA-4B3D-B512-22DB46589CEE}" type="datetimeFigureOut">
              <a:rPr lang="es-ES" smtClean="0"/>
              <a:t>22/10/2023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03B1-A4BA-434E-9486-4521E10AC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05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42843-1FAA-4B3D-B512-22DB46589CEE}" type="datetimeFigureOut">
              <a:rPr lang="es-ES" smtClean="0"/>
              <a:t>22/10/2023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703B1-A4BA-434E-9486-4521E10AC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00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015C14A-3CCC-A700-6362-334C884D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713" y="0"/>
            <a:ext cx="14795426" cy="9906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B60B200-54ED-C317-1CA2-4A17404A7E11}"/>
              </a:ext>
            </a:extLst>
          </p:cNvPr>
          <p:cNvSpPr txBox="1"/>
          <p:nvPr/>
        </p:nvSpPr>
        <p:spPr>
          <a:xfrm>
            <a:off x="0" y="-84644"/>
            <a:ext cx="6929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b="1" u="sng" dirty="0">
                <a:latin typeface="Curlz MT" panose="04040404050702020202" pitchFamily="82" charset="0"/>
              </a:rPr>
              <a:t>Menú Nochevieja 2023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65A4FE-8088-65D7-68DB-79BFC3F05C5B}"/>
              </a:ext>
            </a:extLst>
          </p:cNvPr>
          <p:cNvSpPr txBox="1"/>
          <p:nvPr/>
        </p:nvSpPr>
        <p:spPr>
          <a:xfrm>
            <a:off x="313987" y="1837542"/>
            <a:ext cx="4697203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u="sng" dirty="0">
                <a:solidFill>
                  <a:schemeClr val="bg1"/>
                </a:solidFill>
                <a:latin typeface="Curlz MT" panose="04040404050702020202" pitchFamily="82" charset="0"/>
              </a:rPr>
              <a:t>Entrantes y Canapés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800" b="1" dirty="0">
                <a:latin typeface="Curlz MT" panose="04040404050702020202" pitchFamily="82" charset="0"/>
              </a:rPr>
              <a:t>Jamón al corte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800" b="1" dirty="0">
                <a:latin typeface="Curlz MT" panose="04040404050702020202" pitchFamily="82" charset="0"/>
              </a:rPr>
              <a:t>Pimientos del </a:t>
            </a:r>
            <a:r>
              <a:rPr lang="es-ES" sz="2800" b="1">
                <a:latin typeface="Curlz MT" panose="04040404050702020202" pitchFamily="82" charset="0"/>
              </a:rPr>
              <a:t>piquillo       rellenos </a:t>
            </a:r>
            <a:r>
              <a:rPr lang="es-ES" sz="2800" b="1" dirty="0">
                <a:latin typeface="Curlz MT" panose="04040404050702020202" pitchFamily="82" charset="0"/>
              </a:rPr>
              <a:t>de bacalao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800" b="1" dirty="0">
                <a:latin typeface="Curlz MT" panose="04040404050702020202" pitchFamily="82" charset="0"/>
              </a:rPr>
              <a:t>Sushi de salmón y Aguacate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800" b="1" dirty="0">
                <a:latin typeface="Curlz MT" panose="04040404050702020202" pitchFamily="82" charset="0"/>
              </a:rPr>
              <a:t>Tosta de cangrejo y anchoa</a:t>
            </a:r>
          </a:p>
          <a:p>
            <a:r>
              <a:rPr lang="es-ES" sz="3600" b="1" u="sng" dirty="0">
                <a:solidFill>
                  <a:schemeClr val="bg1"/>
                </a:solidFill>
                <a:latin typeface="Curlz MT" panose="04040404050702020202" pitchFamily="82" charset="0"/>
              </a:rPr>
              <a:t>Primer plato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800" b="1" dirty="0">
                <a:latin typeface="Curlz MT" panose="04040404050702020202" pitchFamily="82" charset="0"/>
              </a:rPr>
              <a:t>Crema de invierno</a:t>
            </a:r>
          </a:p>
          <a:p>
            <a:r>
              <a:rPr lang="es-ES" sz="3600" b="1" u="sng" dirty="0">
                <a:solidFill>
                  <a:schemeClr val="bg1"/>
                </a:solidFill>
                <a:latin typeface="Curlz MT" panose="04040404050702020202" pitchFamily="82" charset="0"/>
              </a:rPr>
              <a:t>Segundo plato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800" b="1" dirty="0">
                <a:latin typeface="Curlz MT" panose="04040404050702020202" pitchFamily="82" charset="0"/>
              </a:rPr>
              <a:t>Carrilleras de la abuela</a:t>
            </a:r>
          </a:p>
          <a:p>
            <a:r>
              <a:rPr lang="es-ES" sz="3600" b="1" u="sng" dirty="0">
                <a:solidFill>
                  <a:schemeClr val="bg1"/>
                </a:solidFill>
                <a:latin typeface="Curlz MT" panose="04040404050702020202" pitchFamily="82" charset="0"/>
              </a:rPr>
              <a:t>Postre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800" b="1" dirty="0">
                <a:latin typeface="Curlz MT" panose="04040404050702020202" pitchFamily="82" charset="0"/>
              </a:rPr>
              <a:t>Flan de queso con Bayleis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800" b="1" dirty="0">
                <a:latin typeface="Curlz MT" panose="04040404050702020202" pitchFamily="82" charset="0"/>
              </a:rPr>
              <a:t>Surtido de turrones</a:t>
            </a:r>
          </a:p>
          <a:p>
            <a:r>
              <a:rPr lang="es-ES" sz="3600" b="1" u="sng" dirty="0">
                <a:solidFill>
                  <a:schemeClr val="bg1"/>
                </a:solidFill>
                <a:latin typeface="Curlz MT" panose="04040404050702020202" pitchFamily="82" charset="0"/>
              </a:rPr>
              <a:t>Acompañado de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800" b="1" dirty="0">
                <a:latin typeface="Curlz MT" panose="04040404050702020202" pitchFamily="82" charset="0"/>
              </a:rPr>
              <a:t>Viñas del Vero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800" b="1" dirty="0">
                <a:latin typeface="Curlz MT" panose="04040404050702020202" pitchFamily="82" charset="0"/>
              </a:rPr>
              <a:t>Cava</a:t>
            </a:r>
          </a:p>
          <a:p>
            <a:r>
              <a:rPr lang="es-ES" sz="3600" b="1" dirty="0">
                <a:latin typeface="Curlz MT" panose="04040404050702020202" pitchFamily="82" charset="0"/>
              </a:rPr>
              <a:t>Y cómo no, 12 uvas!!</a:t>
            </a:r>
          </a:p>
          <a:p>
            <a:endParaRPr lang="es-ES" sz="2800" dirty="0">
              <a:latin typeface="Curlz MT" panose="04040404050702020202" pitchFamily="8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7F59FDA-F38E-8364-C9A0-444FEAA2947A}"/>
              </a:ext>
            </a:extLst>
          </p:cNvPr>
          <p:cNvSpPr txBox="1"/>
          <p:nvPr/>
        </p:nvSpPr>
        <p:spPr>
          <a:xfrm>
            <a:off x="4508299" y="4953000"/>
            <a:ext cx="1836657" cy="1796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769" b="1" u="sng" dirty="0">
                <a:solidFill>
                  <a:schemeClr val="bg1"/>
                </a:solidFill>
                <a:latin typeface="Curlz MT" panose="04040404050702020202" pitchFamily="82" charset="0"/>
              </a:rPr>
              <a:t>Hora 21:30h.</a:t>
            </a:r>
          </a:p>
          <a:p>
            <a:endParaRPr lang="es-ES" sz="2769" b="1" u="sng" dirty="0">
              <a:solidFill>
                <a:schemeClr val="bg1"/>
              </a:solidFill>
              <a:latin typeface="Curlz MT" panose="04040404050702020202" pitchFamily="82" charset="0"/>
            </a:endParaRPr>
          </a:p>
          <a:p>
            <a:r>
              <a:rPr lang="es-ES" sz="2769" b="1" u="sng" dirty="0">
                <a:solidFill>
                  <a:schemeClr val="bg1"/>
                </a:solidFill>
                <a:latin typeface="Curlz MT" panose="04040404050702020202" pitchFamily="82" charset="0"/>
              </a:rPr>
              <a:t>Precio 40€</a:t>
            </a:r>
          </a:p>
          <a:p>
            <a:endParaRPr lang="es-ES" sz="2769" b="1" u="sng" dirty="0">
              <a:solidFill>
                <a:schemeClr val="bg1"/>
              </a:solidFill>
              <a:latin typeface="Curlz MT" panose="04040404050702020202" pitchFamily="82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ADF207C-2A34-B669-A383-A948A340E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448" y="7413796"/>
            <a:ext cx="2156565" cy="2146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18506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130</TotalTime>
  <Words>64</Words>
  <Application>Microsoft Office PowerPoint</Application>
  <PresentationFormat>A4 (210 x 297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Curlz MT</vt:lpstr>
      <vt:lpstr>Wingdings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11</cp:revision>
  <dcterms:created xsi:type="dcterms:W3CDTF">2023-10-16T12:59:47Z</dcterms:created>
  <dcterms:modified xsi:type="dcterms:W3CDTF">2023-10-22T13:31:00Z</dcterms:modified>
</cp:coreProperties>
</file>